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61" r:id="rId6"/>
    <p:sldId id="269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334" r:id="rId15"/>
    <p:sldId id="296" r:id="rId16"/>
    <p:sldId id="297" r:id="rId17"/>
    <p:sldId id="298" r:id="rId18"/>
    <p:sldId id="299" r:id="rId19"/>
    <p:sldId id="301" r:id="rId20"/>
    <p:sldId id="303" r:id="rId21"/>
    <p:sldId id="304" r:id="rId22"/>
    <p:sldId id="302" r:id="rId23"/>
    <p:sldId id="305" r:id="rId24"/>
    <p:sldId id="306" r:id="rId25"/>
    <p:sldId id="307" r:id="rId26"/>
    <p:sldId id="309" r:id="rId27"/>
    <p:sldId id="310" r:id="rId28"/>
    <p:sldId id="308" r:id="rId29"/>
    <p:sldId id="314" r:id="rId30"/>
    <p:sldId id="315" r:id="rId31"/>
    <p:sldId id="316" r:id="rId32"/>
    <p:sldId id="317" r:id="rId33"/>
    <p:sldId id="318" r:id="rId34"/>
    <p:sldId id="262" r:id="rId35"/>
  </p:sldIdLst>
  <p:sldSz cx="12192000" cy="6858000"/>
  <p:notesSz cx="6858000" cy="9144000"/>
  <p:custDataLst>
    <p:tags r:id="rId39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entury Gothic" pitchFamily="34" charset="0"/>
        <a:ea typeface="方正兰亭超细黑简体" panose="02000000000000000000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entury Gothic" pitchFamily="34" charset="0"/>
        <a:ea typeface="方正兰亭超细黑简体" panose="02000000000000000000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entury Gothic" pitchFamily="34" charset="0"/>
        <a:ea typeface="方正兰亭超细黑简体" panose="02000000000000000000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entury Gothic" pitchFamily="34" charset="0"/>
        <a:ea typeface="方正兰亭超细黑简体" panose="02000000000000000000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entury Gothic" pitchFamily="34" charset="0"/>
        <a:ea typeface="方正兰亭超细黑简体" panose="02000000000000000000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entury Gothic" pitchFamily="34" charset="0"/>
        <a:ea typeface="方正兰亭超细黑简体" panose="02000000000000000000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entury Gothic" pitchFamily="34" charset="0"/>
        <a:ea typeface="方正兰亭超细黑简体" panose="02000000000000000000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entury Gothic" pitchFamily="34" charset="0"/>
        <a:ea typeface="方正兰亭超细黑简体" panose="02000000000000000000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entury Gothic" pitchFamily="34" charset="0"/>
        <a:ea typeface="方正兰亭超细黑简体" panose="02000000000000000000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4" userDrawn="1">
          <p15:clr>
            <a:srgbClr val="A4A3A4"/>
          </p15:clr>
        </p15:guide>
        <p15:guide id="2" pos="3841" userDrawn="1">
          <p15:clr>
            <a:srgbClr val="A4A3A4"/>
          </p15:clr>
        </p15:guide>
        <p15:guide id="3" pos="192" userDrawn="1">
          <p15:clr>
            <a:srgbClr val="A4A3A4"/>
          </p15:clr>
        </p15:guide>
        <p15:guide id="4" pos="7488" userDrawn="1">
          <p15:clr>
            <a:srgbClr val="A4A3A4"/>
          </p15:clr>
        </p15:guide>
        <p15:guide id="5" orient="horz" pos="490" userDrawn="1">
          <p15:clr>
            <a:srgbClr val="A4A3A4"/>
          </p15:clr>
        </p15:guide>
        <p15:guide id="6" orient="horz" pos="4088" userDrawn="1">
          <p15:clr>
            <a:srgbClr val="A4A3A4"/>
          </p15:clr>
        </p15:guide>
        <p15:guide id="7" orient="horz" pos="3998" userDrawn="1">
          <p15:clr>
            <a:srgbClr val="A4A3A4"/>
          </p15:clr>
        </p15:guide>
      </p15:sldGuideLst>
    </p:ext>
  </p:extLst>
</p:presentation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tags" Target="tags/tag1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Relationship Id="rId3" Type="http://schemas.openxmlformats.org/officeDocument/2006/relationships/oleObject" Target="../embeddings/oleObject1.bin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1" Type="http://schemas.openxmlformats.org/officeDocument/2006/relationships/notesSlide" Target="../notesSlides/notesSlide20.xml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1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tags/tag1.xml><?xml version="1.0" encoding="utf-8"?>
<p:tagLst xmlns:p="http://schemas.openxmlformats.org/presentationml/2006/main">
  <p:tag name="ISLIDE.GUIDESSETTING" val="{&quot;Id&quot;:null,&quot;Name&quot;:&quot;窄&quot;,&quot;HeaderHeight&quot;:10.0,&quot;FooterHeight&quot;:5.0,&quot;SideMargin&quot;:2.5,&quot;TopMargin&quot;:0.0,&quot;BottomMargin&quot;:0.0,&quot;IntervalMargin&quot;:1.0,&quot;SettingType&quot;:&quot;System&quot;}"/>
  <p:tag name="commondata" val="eyJjb3VudCI6MywiaGRpZCI6IjUwNTI2MjJlNjEwYTA3NDhiZjJlMDJhMWM2ZTVjMDFmIiwidXNlckNvdW50IjoxfQ=="/>
</p:tagLst>
</file>